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перфолента 1"/>
          <p:cNvSpPr/>
          <p:nvPr/>
        </p:nvSpPr>
        <p:spPr>
          <a:xfrm>
            <a:off x="323528" y="548680"/>
            <a:ext cx="8640960" cy="5112568"/>
          </a:xfrm>
          <a:prstGeom prst="flowChartPunchedTap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all" dirty="0">
                <a:ln w="0"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</a:rPr>
              <a:t>Государственное учреждение дошкольного образования</a:t>
            </a:r>
          </a:p>
          <a:p>
            <a:pPr algn="ctr"/>
            <a:r>
              <a:rPr lang="ru-RU" sz="4000" b="1" cap="all" dirty="0">
                <a:ln w="0"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</a:rPr>
              <a:t>" </a:t>
            </a:r>
            <a:r>
              <a:rPr lang="ru-RU" sz="4000" b="1" cap="all" dirty="0" smtClean="0">
                <a:ln w="0"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</a:rPr>
              <a:t>Детский сад </a:t>
            </a:r>
            <a:r>
              <a:rPr lang="ru-RU" sz="4000" b="1" cap="all" dirty="0">
                <a:ln w="0"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</a:rPr>
              <a:t>№ </a:t>
            </a:r>
            <a:r>
              <a:rPr lang="ru-RU" sz="4000" b="1" cap="all">
                <a:ln w="0"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</a:rPr>
              <a:t>1 </a:t>
            </a:r>
            <a:endParaRPr lang="ru-RU" sz="4000" b="1" cap="all" smtClean="0">
              <a:ln w="0">
                <a:solidFill>
                  <a:schemeClr val="tx1"/>
                </a:solidFill>
              </a:ln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ru-RU" sz="4000" b="1" cap="all" smtClean="0">
                <a:ln w="0"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</a:rPr>
              <a:t>г.Толочина</a:t>
            </a:r>
            <a:r>
              <a:rPr lang="ru-RU" sz="4000" b="1" cap="all" dirty="0">
                <a:ln w="0"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</a:rPr>
              <a:t>"  - ЭТО :</a:t>
            </a:r>
          </a:p>
        </p:txBody>
      </p:sp>
    </p:spTree>
    <p:extLst>
      <p:ext uri="{BB962C8B-B14F-4D97-AF65-F5344CB8AC3E}">
        <p14:creationId xmlns:p14="http://schemas.microsoft.com/office/powerpoint/2010/main" val="276413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перфолента 1"/>
          <p:cNvSpPr/>
          <p:nvPr/>
        </p:nvSpPr>
        <p:spPr>
          <a:xfrm>
            <a:off x="755575" y="171663"/>
            <a:ext cx="7922305" cy="2664296"/>
          </a:xfrm>
          <a:prstGeom prst="flowChartPunchedTap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современные условия для сохранения и укрепления физического и </a:t>
            </a:r>
          </a:p>
          <a:p>
            <a:pPr algn="ctr"/>
            <a:r>
              <a:rPr lang="ru-RU" sz="28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психического  здоровья ребёнка</a:t>
            </a:r>
          </a:p>
        </p:txBody>
      </p:sp>
      <p:sp>
        <p:nvSpPr>
          <p:cNvPr id="3" name="Блок-схема: перфолента 2"/>
          <p:cNvSpPr/>
          <p:nvPr/>
        </p:nvSpPr>
        <p:spPr>
          <a:xfrm>
            <a:off x="755575" y="2908695"/>
            <a:ext cx="7922305" cy="3257337"/>
          </a:xfrm>
          <a:prstGeom prst="flowChartPunchedTap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созданная   развивающая </a:t>
            </a:r>
            <a:r>
              <a:rPr lang="ru-RU" sz="24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среда, способствующая </a:t>
            </a:r>
            <a:r>
              <a:rPr lang="ru-RU" sz="24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повышению </a:t>
            </a:r>
            <a:r>
              <a:rPr lang="ru-RU" sz="24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любознательности, </a:t>
            </a:r>
          </a:p>
          <a:p>
            <a:pPr algn="ctr"/>
            <a:r>
              <a:rPr lang="ru-RU" sz="24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стремлению </a:t>
            </a:r>
            <a:r>
              <a:rPr lang="ru-RU" sz="24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 самостоятельному познанию,</a:t>
            </a:r>
          </a:p>
          <a:p>
            <a:pPr algn="ctr"/>
            <a:r>
              <a:rPr lang="ru-RU" sz="24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развитию умственных способностей</a:t>
            </a:r>
            <a:r>
              <a:rPr lang="ru-RU" sz="24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интеллектуального и   личностного </a:t>
            </a:r>
            <a:r>
              <a:rPr lang="ru-RU" sz="24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развития </a:t>
            </a:r>
            <a:r>
              <a:rPr lang="ru-RU" sz="24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детей</a:t>
            </a:r>
            <a:endParaRPr lang="ru-RU" sz="2400" dirty="0">
              <a:ln w="18415" cmpd="sng">
                <a:solidFill>
                  <a:schemeClr val="tx1"/>
                </a:solidFill>
                <a:prstDash val="solid"/>
              </a:ln>
              <a:solidFill>
                <a:srgbClr val="00B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103101" y="1503810"/>
            <a:ext cx="508459" cy="557037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103101" y="4537363"/>
            <a:ext cx="508459" cy="557037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71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перфолента 1"/>
          <p:cNvSpPr/>
          <p:nvPr/>
        </p:nvSpPr>
        <p:spPr>
          <a:xfrm>
            <a:off x="755577" y="404664"/>
            <a:ext cx="8084220" cy="5400600"/>
          </a:xfrm>
          <a:prstGeom prst="flowChartPunchedTap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индивидуально-дифференцированный подход к организации </a:t>
            </a:r>
            <a:r>
              <a:rPr lang="ru-RU" sz="32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педагогического  процесса, пробуждающий активность, стимулирующий  </a:t>
            </a:r>
          </a:p>
          <a:p>
            <a:pPr algn="ctr"/>
            <a:r>
              <a:rPr lang="ru-RU" sz="32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желания </a:t>
            </a:r>
            <a:r>
              <a:rPr lang="ru-RU" sz="32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детей  включаться в творческую</a:t>
            </a:r>
          </a:p>
          <a:p>
            <a:pPr algn="ctr"/>
            <a:r>
              <a:rPr lang="ru-RU" sz="32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деятельность</a:t>
            </a:r>
            <a:r>
              <a:rPr lang="ru-RU" sz="32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развивающий способности детей</a:t>
            </a:r>
            <a:endParaRPr lang="ru-RU" sz="3200" dirty="0">
              <a:ln w="18415" cmpd="sng">
                <a:solidFill>
                  <a:schemeClr val="tx1"/>
                </a:solidFill>
                <a:prstDash val="solid"/>
              </a:ln>
              <a:solidFill>
                <a:srgbClr val="00B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Стрелка вправо 2"/>
          <p:cNvSpPr/>
          <p:nvPr/>
        </p:nvSpPr>
        <p:spPr>
          <a:xfrm>
            <a:off x="103100" y="3016336"/>
            <a:ext cx="508459" cy="557037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0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перфолента 1"/>
          <p:cNvSpPr/>
          <p:nvPr/>
        </p:nvSpPr>
        <p:spPr>
          <a:xfrm>
            <a:off x="827584" y="188640"/>
            <a:ext cx="8136904" cy="2304256"/>
          </a:xfrm>
          <a:prstGeom prst="flowChartPunchedTap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приобщение </a:t>
            </a:r>
            <a:r>
              <a:rPr lang="ru-RU" sz="32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воспитанников   </a:t>
            </a:r>
            <a:r>
              <a:rPr lang="ru-RU" sz="32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 общечеловеческим </a:t>
            </a:r>
          </a:p>
          <a:p>
            <a:pPr algn="ctr"/>
            <a:r>
              <a:rPr lang="ru-RU" sz="32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 </a:t>
            </a:r>
            <a:r>
              <a:rPr lang="ru-RU" sz="32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национальным   ценностям</a:t>
            </a:r>
            <a:endParaRPr lang="ru-RU" sz="3200" dirty="0">
              <a:ln w="18415" cmpd="sng">
                <a:solidFill>
                  <a:schemeClr val="tx1"/>
                </a:solidFill>
                <a:prstDash val="solid"/>
              </a:ln>
              <a:solidFill>
                <a:srgbClr val="00B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Блок-схема: перфолента 2"/>
          <p:cNvSpPr/>
          <p:nvPr/>
        </p:nvSpPr>
        <p:spPr>
          <a:xfrm>
            <a:off x="827584" y="2496552"/>
            <a:ext cx="8136904" cy="4244815"/>
          </a:xfrm>
          <a:prstGeom prst="flowChartPunchedTap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талантливые, творческие, квалифицированные  </a:t>
            </a:r>
            <a:r>
              <a:rPr lang="ru-RU" sz="28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педагоги профессионалы </a:t>
            </a:r>
            <a:r>
              <a:rPr lang="ru-RU" sz="28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своего дела, </a:t>
            </a:r>
          </a:p>
          <a:p>
            <a:pPr algn="ctr"/>
            <a:r>
              <a:rPr lang="ru-RU" sz="28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дарящие </a:t>
            </a:r>
            <a:r>
              <a:rPr lang="ru-RU" sz="28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детям радость общения </a:t>
            </a:r>
          </a:p>
          <a:p>
            <a:pPr algn="ctr"/>
            <a:r>
              <a:rPr lang="ru-RU" sz="28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  дающие шанс каждому ребёнку раскрыть и </a:t>
            </a:r>
          </a:p>
          <a:p>
            <a:pPr algn="ctr"/>
            <a:r>
              <a:rPr lang="ru-RU" sz="28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развивать свои потенциальные возможности</a:t>
            </a:r>
          </a:p>
        </p:txBody>
      </p:sp>
      <p:sp>
        <p:nvSpPr>
          <p:cNvPr id="4" name="Стрелка вправо 3"/>
          <p:cNvSpPr/>
          <p:nvPr/>
        </p:nvSpPr>
        <p:spPr>
          <a:xfrm>
            <a:off x="246964" y="1114543"/>
            <a:ext cx="508459" cy="557037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160949" y="4537363"/>
            <a:ext cx="508459" cy="557037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80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перфолента 1"/>
          <p:cNvSpPr/>
          <p:nvPr/>
        </p:nvSpPr>
        <p:spPr>
          <a:xfrm>
            <a:off x="899592" y="838347"/>
            <a:ext cx="7992888" cy="4824536"/>
          </a:xfrm>
          <a:prstGeom prst="flowChartPunchedTap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Замечательное   </a:t>
            </a:r>
            <a:r>
              <a:rPr lang="ru-RU" sz="36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учреждение </a:t>
            </a:r>
            <a:r>
              <a:rPr lang="ru-RU" sz="36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дошкольного   </a:t>
            </a:r>
            <a:r>
              <a:rPr lang="ru-RU" sz="36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образования.</a:t>
            </a:r>
          </a:p>
          <a:p>
            <a:pPr algn="ctr"/>
            <a:r>
              <a:rPr lang="ru-RU" sz="36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Все </a:t>
            </a:r>
            <a:r>
              <a:rPr lang="ru-RU" sz="36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вместе  мы  сделаем  </a:t>
            </a:r>
            <a:r>
              <a:rPr lang="ru-RU" sz="36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жизнь дошкольников </a:t>
            </a:r>
          </a:p>
          <a:p>
            <a:pPr algn="ctr"/>
            <a:r>
              <a:rPr lang="ru-RU" sz="36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доброй</a:t>
            </a:r>
            <a:r>
              <a:rPr lang="ru-RU" sz="36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яркой </a:t>
            </a:r>
            <a:r>
              <a:rPr lang="ru-RU" sz="36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 </a:t>
            </a:r>
            <a:r>
              <a:rPr lang="ru-RU" sz="36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незабываемой!</a:t>
            </a:r>
            <a:endParaRPr lang="ru-RU" sz="3600" dirty="0">
              <a:ln w="18415" cmpd="sng">
                <a:solidFill>
                  <a:schemeClr val="tx1"/>
                </a:solidFill>
                <a:prstDash val="solid"/>
              </a:ln>
              <a:solidFill>
                <a:srgbClr val="00B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Стрелка вправо 2"/>
          <p:cNvSpPr/>
          <p:nvPr/>
        </p:nvSpPr>
        <p:spPr>
          <a:xfrm>
            <a:off x="169486" y="3203551"/>
            <a:ext cx="508459" cy="557037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087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перфолента 1"/>
          <p:cNvSpPr/>
          <p:nvPr/>
        </p:nvSpPr>
        <p:spPr>
          <a:xfrm>
            <a:off x="323528" y="188640"/>
            <a:ext cx="8568952" cy="6480720"/>
          </a:xfrm>
          <a:prstGeom prst="flowChartPunchedTap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 нашем саду растут самые разнообразные, </a:t>
            </a:r>
            <a:endParaRPr lang="ru-RU" sz="2400" dirty="0" smtClean="0">
              <a:ln w="18415" cmpd="sng">
                <a:solidFill>
                  <a:schemeClr val="tx1"/>
                </a:solidFill>
                <a:prstDash val="solid"/>
              </a:ln>
              <a:solidFill>
                <a:srgbClr val="00B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ru-RU" sz="24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яркие «цветы» </a:t>
            </a:r>
            <a:r>
              <a:rPr lang="ru-RU" sz="24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это наши </a:t>
            </a:r>
            <a:r>
              <a:rPr lang="ru-RU" sz="24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дети, </a:t>
            </a:r>
          </a:p>
          <a:p>
            <a:pPr algn="ctr"/>
            <a:r>
              <a:rPr lang="ru-RU" sz="24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заботятся </a:t>
            </a:r>
            <a:r>
              <a:rPr lang="ru-RU" sz="24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 которых опытные, </a:t>
            </a:r>
            <a:r>
              <a:rPr lang="ru-RU" sz="24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ответственные, творческие «садовницы</a:t>
            </a:r>
            <a:r>
              <a:rPr lang="ru-RU" sz="24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» - это наши </a:t>
            </a:r>
            <a:r>
              <a:rPr lang="ru-RU" sz="24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педагоги!</a:t>
            </a:r>
            <a:endParaRPr lang="ru-RU" sz="2400" dirty="0">
              <a:ln w="18415" cmpd="sng">
                <a:solidFill>
                  <a:schemeClr val="tx1"/>
                </a:solidFill>
                <a:prstDash val="solid"/>
              </a:ln>
              <a:solidFill>
                <a:srgbClr val="00B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ru-RU" sz="24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Сотрудничают с которыми наши </a:t>
            </a:r>
            <a:r>
              <a:rPr lang="ru-RU" sz="24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помощники-</a:t>
            </a:r>
          </a:p>
          <a:p>
            <a:pPr algn="ctr"/>
            <a:r>
              <a:rPr lang="ru-RU" sz="24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«цветоводы</a:t>
            </a:r>
            <a:r>
              <a:rPr lang="ru-RU" sz="24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» - это родители !</a:t>
            </a:r>
          </a:p>
          <a:p>
            <a:pPr algn="ctr"/>
            <a:r>
              <a:rPr lang="ru-RU" sz="24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Благодатная почва для наших « цветочков» -это развивающая среда в</a:t>
            </a:r>
            <a:r>
              <a:rPr lang="ru-RU" sz="24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каждой </a:t>
            </a:r>
            <a:r>
              <a:rPr lang="ru-RU" sz="24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группе.</a:t>
            </a:r>
            <a:endParaRPr lang="ru-RU" sz="2400" dirty="0">
              <a:ln w="18415" cmpd="sng">
                <a:solidFill>
                  <a:schemeClr val="tx1"/>
                </a:solidFill>
                <a:prstDash val="solid"/>
              </a:ln>
              <a:solidFill>
                <a:srgbClr val="00B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ru-RU" sz="28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 детский сад наш загляните –  свои</a:t>
            </a:r>
          </a:p>
          <a:p>
            <a:pPr algn="ctr"/>
            <a:r>
              <a:rPr lang="ru-RU" sz="28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«цветочки»  </a:t>
            </a:r>
            <a:r>
              <a:rPr lang="ru-RU" sz="28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приводите!</a:t>
            </a:r>
          </a:p>
        </p:txBody>
      </p:sp>
    </p:spTree>
    <p:extLst>
      <p:ext uri="{BB962C8B-B14F-4D97-AF65-F5344CB8AC3E}">
        <p14:creationId xmlns:p14="http://schemas.microsoft.com/office/powerpoint/2010/main" val="178045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106</TotalTime>
  <Words>190</Words>
  <Application>Microsoft Office PowerPoint</Application>
  <PresentationFormat>Экран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Исполнительная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Veronika</dc:creator>
  <cp:lastModifiedBy>Пользователь</cp:lastModifiedBy>
  <cp:revision>20</cp:revision>
  <dcterms:created xsi:type="dcterms:W3CDTF">2021-03-23T15:40:47Z</dcterms:created>
  <dcterms:modified xsi:type="dcterms:W3CDTF">2022-10-07T12:52:45Z</dcterms:modified>
</cp:coreProperties>
</file>